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7" r:id="rId2"/>
    <p:sldId id="258" r:id="rId3"/>
    <p:sldId id="264" r:id="rId4"/>
    <p:sldId id="27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C74329-464A-4345-88C2-7A400739CB97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B2CBE6-88E6-41CA-9B71-8F090E6AB7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15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18535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6068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BDCCB-E39A-E131-3C7A-1169D8C015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6BB28-2121-4FE5-C550-3E797B901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9A8CF-C61D-27FC-060C-53249D8BC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05492-B5F3-4901-5F66-24EC5410C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0920D2-ED3D-6748-D4D5-977152E1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3844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E6CD1-9DFD-99B3-B643-DB70A98CB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2DCB23-355F-69B8-03BB-7B4BD7570D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34124-E4F3-593E-104C-1F0DB8C31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3940-B9B5-78B3-689D-39835A800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D83E93-DC3D-957E-C5B0-875D4E2D0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9253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B98CD6-B16B-EF8A-FBD9-37F37BC4D5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8A4E7A-2F85-D4D3-EB5C-DC4AF160FB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BD0C6-5CDA-EC7E-B2CB-BEB10B92E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45877-ADF5-0883-48E3-3E9D6F234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05042-80E8-335D-AC10-A127A3577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4469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35523-9514-072F-C72B-D73AF631B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490D9-BE8C-E7B2-ADB6-0F057FFC79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ECBD34-A680-878E-B6BE-2B125980C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26B99-331C-2246-B857-E6E41F812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6F6A1-03F4-5FCE-EF89-5D380E61F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783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D083-D212-A185-36C7-8A2AA2EC4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CFA84D-76A2-6795-4AC8-A9DA13F6A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A4C7B-E7D3-5119-D1C0-F41BF2A3F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62318-2BDF-6952-0BAE-50A3FB24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B13C2-567D-66F3-BAC3-46499ECB6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0236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D239-31E2-8A03-3453-5B29917C4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4D4D8-A9CE-ED51-70B1-39607B52D1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A65B0-8102-9125-9BB1-FB75E48F3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7B450-1855-8364-01FD-1D81965A7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A4637-02D6-B358-9676-16194032D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02C985-ADBA-A7A4-FB64-7C4677E43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6092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AF5BC-3A90-B96B-A613-5D64FF2D3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3F383E-5827-BA18-1AA2-E77A72E58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D1996F-7B12-B673-C87D-E3FEC93E3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080DE1-4D32-E7B0-51FD-F3F5F93DB2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38C528-CE81-0C46-4A82-D3F313F309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D2C71-A212-19C8-AC18-7F516D861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6AB696-E51B-4C9C-B1FC-5EC227D89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DE41DA-4509-CBE9-F5D8-695DDE3FC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2819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69FF9-CF3A-D2BD-FBBB-C0A5949A8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5727C3-57A0-BA8B-8B1E-71FD86C47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3093CA-D938-95AA-3B52-62AAA175B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890B3D-F8CD-6870-12AE-9FAF3AF96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366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72CDC6-693A-9871-E66B-0E08F4E05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03CD8A-5A55-3C4B-EB93-2A51C3C5A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6D0EB-701C-C14C-29EA-D47319FE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0581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5F392-6443-28E3-2925-F87F75FCC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0738C-B855-B0F3-230B-A6547171D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200713-95AA-C2CB-6927-F80133E5BB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69302-026B-4363-748F-8D227FA7E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6A8A3-B991-6B17-E164-D21FC5B99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BE4433-6DBD-BD30-49E4-1BC21D790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2280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90BD6-BD21-24A1-1A25-3E49ABCC6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E1E0ED-B3F7-7324-D904-C54FAD3F8B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42E006-797D-F967-555F-B121510FE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469A0-18A7-FAED-F820-411D150CB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7DA1D-CF04-8CEF-9C83-59B0666EC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8BA57-1365-91A6-71EB-67BE4BF1D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807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B11C26-D40F-4165-7951-18ECF80EF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49E9FA-F9DA-DC77-3961-5A31B6962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DE952-5129-3A1A-F83E-8F06BAFEC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5C653-E442-4AD3-A392-5D4542C19299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037FE-6E6B-1ED7-F46C-0C1E84E518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77664-652E-3309-0ECA-52F794B92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5F350-0C0E-481E-B9D4-0FA2845924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1665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Future of Urban Living: An Introduction to Smart Cities — Acer Corner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9"/>
                    </a14:imgEffect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9" name="Google Shape;249;p19"/>
          <p:cNvSpPr txBox="1">
            <a:spLocks noGrp="1"/>
          </p:cNvSpPr>
          <p:nvPr>
            <p:ph type="ctrTitle"/>
          </p:nvPr>
        </p:nvSpPr>
        <p:spPr>
          <a:xfrm>
            <a:off x="397523" y="1473389"/>
            <a:ext cx="9144000" cy="186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 algn="l">
              <a:spcBef>
                <a:spcPts val="0"/>
              </a:spcBef>
              <a:buClr>
                <a:schemeClr val="lt2"/>
              </a:buClr>
              <a:buSzPts val="5400"/>
            </a:pPr>
            <a:r>
              <a:rPr lang="en-US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Smart City Planner: Analyzing Urban Data for Better Living.</a:t>
            </a:r>
            <a:endParaRPr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0" name="Google Shape;250;p19"/>
          <p:cNvSpPr txBox="1">
            <a:spLocks noGrp="1"/>
          </p:cNvSpPr>
          <p:nvPr>
            <p:ph type="subTitle" idx="1"/>
          </p:nvPr>
        </p:nvSpPr>
        <p:spPr>
          <a:xfrm>
            <a:off x="5889523" y="4906298"/>
            <a:ext cx="6302477" cy="186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IN" sz="24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Submitted by</a:t>
            </a:r>
          </a:p>
          <a:p>
            <a:pPr>
              <a:spcBef>
                <a:spcPts val="1000"/>
              </a:spcBef>
              <a:spcAft>
                <a:spcPts val="0"/>
              </a:spcAft>
              <a:buSzPts val="1440"/>
            </a:pPr>
            <a:r>
              <a:rPr lang="en-IN" sz="24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Sukant R 		 [927623BAD114]</a:t>
            </a:r>
          </a:p>
          <a:p>
            <a:pPr>
              <a:spcBef>
                <a:spcPts val="1000"/>
              </a:spcBef>
              <a:spcAft>
                <a:spcPts val="0"/>
              </a:spcAft>
              <a:buSzPts val="1440"/>
            </a:pPr>
            <a:r>
              <a:rPr lang="en-IN" sz="24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Perumal P		 [927623BAD074]</a:t>
            </a:r>
          </a:p>
          <a:p>
            <a:pPr>
              <a:spcBef>
                <a:spcPts val="1000"/>
              </a:spcBef>
              <a:spcAft>
                <a:spcPts val="0"/>
              </a:spcAft>
              <a:buSzPts val="1440"/>
            </a:pPr>
            <a:r>
              <a:rPr lang="en-IN" sz="24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	Sakthi </a:t>
            </a:r>
            <a:r>
              <a:rPr lang="en-IN" sz="2400" dirty="0" err="1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Sanjuktha</a:t>
            </a:r>
            <a:r>
              <a:rPr lang="en-IN" sz="24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 	[927623BAD096</a:t>
            </a:r>
            <a:r>
              <a:rPr lang="en-US" sz="24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] </a:t>
            </a:r>
          </a:p>
          <a:p>
            <a:pPr>
              <a:spcBef>
                <a:spcPts val="1000"/>
              </a:spcBef>
              <a:spcAft>
                <a:spcPts val="0"/>
              </a:spcAft>
              <a:buSzPts val="1440"/>
            </a:pPr>
            <a:endParaRPr sz="24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1" name="Google Shape;251;p19" descr="M.Kumarasamy College of Engineering, Karur :: MKC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629" y="0"/>
            <a:ext cx="4466051" cy="1666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9" descr="M.Kumarasamy College of Engineering, Karur :: MKC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151271" y="37370"/>
            <a:ext cx="3040729" cy="1286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The Future of Urban Living: An Introduction to Smart Cities — Acer Corner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9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24465" y="1814052"/>
            <a:ext cx="9188245" cy="454250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Google Shape;257;p20"/>
          <p:cNvSpPr txBox="1">
            <a:spLocks noGrp="1"/>
          </p:cNvSpPr>
          <p:nvPr>
            <p:ph type="title"/>
          </p:nvPr>
        </p:nvSpPr>
        <p:spPr>
          <a:xfrm>
            <a:off x="684212" y="0"/>
            <a:ext cx="8534400" cy="193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Times New Roman"/>
              <a:buNone/>
            </a:pPr>
            <a:r>
              <a:rPr lang="en-IN" sz="3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 / DESCRIPTION:</a:t>
            </a:r>
            <a:endParaRPr sz="3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8" name="Google Shape;258;p20"/>
          <p:cNvSpPr txBox="1">
            <a:spLocks noGrp="1"/>
          </p:cNvSpPr>
          <p:nvPr>
            <p:ph idx="1"/>
          </p:nvPr>
        </p:nvSpPr>
        <p:spPr>
          <a:xfrm>
            <a:off x="654716" y="2078922"/>
            <a:ext cx="8534400" cy="4085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project, "Smart City Planner: Analyzing Urban Data for Better Living", focuses on leveraging IoT sensor data for optimizing urban living. It addresses three critical areas: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Traffic Management: Real-time traffic data integrated with visualization to optimize flow, reduce congestion, and adjust traffic signals dynamically.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Energy Usage: Real-time monitoring of city-wide energy consumption to detect inefficiencies and promote energy-saving strategies.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Monitoring: Continuous tracking of air and water quality, noise levels, and temperature, with alerts for exceeding environmental thresholds.</a:t>
            </a:r>
            <a:endParaRPr lang="en-IN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e Future of Urban Living: An Introduction to Smart Cities — Acer Corner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9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06477" y="1710813"/>
            <a:ext cx="9409471" cy="489646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softEdge rad="1270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Google Shape;263;p21"/>
          <p:cNvSpPr txBox="1">
            <a:spLocks noGrp="1"/>
          </p:cNvSpPr>
          <p:nvPr>
            <p:ph type="title"/>
          </p:nvPr>
        </p:nvSpPr>
        <p:spPr>
          <a:xfrm>
            <a:off x="684212" y="643812"/>
            <a:ext cx="8534400" cy="503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Times New Roman"/>
              <a:buNone/>
            </a:pPr>
            <a:r>
              <a:rPr lang="en-IN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ABSTRACT :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64" name="Google Shape;264;p21"/>
          <p:cNvSpPr txBox="1">
            <a:spLocks noGrp="1"/>
          </p:cNvSpPr>
          <p:nvPr>
            <p:ph idx="1"/>
          </p:nvPr>
        </p:nvSpPr>
        <p:spPr>
          <a:xfrm>
            <a:off x="407455" y="2102033"/>
            <a:ext cx="8843241" cy="461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34341" indent="-342900" algn="just">
              <a:spcBef>
                <a:spcPts val="0"/>
              </a:spcBef>
              <a:spcAft>
                <a:spcPts val="0"/>
              </a:spcAft>
              <a:buSzPts val="144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“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mart City Planner “ is a Python-based project designed to harness the power of  IoT sensor data for optimizing various facets of urban life. </a:t>
            </a:r>
          </a:p>
          <a:p>
            <a:pPr marL="434341" indent="-342900" algn="just">
              <a:spcBef>
                <a:spcPts val="0"/>
              </a:spcBef>
              <a:spcAft>
                <a:spcPts val="0"/>
              </a:spcAft>
              <a:buSzPts val="1440"/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34341" indent="-342900" algn="just">
              <a:spcBef>
                <a:spcPts val="0"/>
              </a:spcBef>
              <a:spcAft>
                <a:spcPts val="0"/>
              </a:spcAft>
              <a:buSzPts val="144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The project focuses on three critical areas: traffic management, energy consumption, and environmental monitoring, using real-time data analytics to inform decision-making.</a:t>
            </a:r>
          </a:p>
          <a:p>
            <a:pPr marL="434341" indent="-342900" algn="just">
              <a:spcBef>
                <a:spcPts val="0"/>
              </a:spcBef>
              <a:spcAft>
                <a:spcPts val="0"/>
              </a:spcAft>
              <a:buSzPts val="1440"/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34341" indent="-342900" algn="just">
              <a:spcBef>
                <a:spcPts val="0"/>
              </a:spcBef>
              <a:spcAft>
                <a:spcPts val="0"/>
              </a:spcAft>
              <a:buSzPts val="144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This project is introduced under the title ‘Info-Share’, a decentralized platform that facilitates real-time data exchange between city departments, businesses, and citizens.</a:t>
            </a:r>
          </a:p>
          <a:p>
            <a:pPr marL="434341" indent="-342900" algn="just">
              <a:spcBef>
                <a:spcPts val="0"/>
              </a:spcBef>
              <a:spcAft>
                <a:spcPts val="0"/>
              </a:spcAft>
              <a:buSzPts val="1440"/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34341" indent="-342900" algn="just">
              <a:spcBef>
                <a:spcPts val="0"/>
              </a:spcBef>
              <a:spcAft>
                <a:spcPts val="0"/>
              </a:spcAft>
              <a:buSzPts val="144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This integration enables improved urban planning, enhances public services, and fosters sustainable growth. By leveraging data-driven insights, the project aims to create a more connected, efficient, and livable urban environment, setting a new benchmark for smart city development. </a:t>
            </a:r>
          </a:p>
        </p:txBody>
      </p:sp>
    </p:spTree>
    <p:extLst>
      <p:ext uri="{BB962C8B-B14F-4D97-AF65-F5344CB8AC3E}">
        <p14:creationId xmlns:p14="http://schemas.microsoft.com/office/powerpoint/2010/main" val="363141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e Future of Urban Living: An Introduction to Smart Cities — Acer Corner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9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Comprehensive Explanation On Popular Logo Design Queries | Vowels India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3" b="12690"/>
          <a:stretch/>
        </p:blipFill>
        <p:spPr bwMode="auto">
          <a:xfrm>
            <a:off x="0" y="-58995"/>
            <a:ext cx="12192000" cy="6931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50" b="89943" l="10000" r="90000">
                        <a14:backgroundMark x1="40714" y1="79462" x2="40714" y2="794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06231" y="424167"/>
            <a:ext cx="4049661" cy="340364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108723" y="1047136"/>
            <a:ext cx="32741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Bradley Hand ITC" panose="03070402050302030203" pitchFamily="66" charset="0"/>
              </a:rPr>
              <a:t>Any queries</a:t>
            </a:r>
          </a:p>
        </p:txBody>
      </p:sp>
      <p:pic>
        <p:nvPicPr>
          <p:cNvPr id="12" name="Picture 11" descr="Thank You Typography 182450 Vector Art at Vecteezy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929" y1="42143" x2="49929" y2="42143"/>
                        <a14:foregroundMark x1="68000" y1="35500" x2="68000" y2="35500"/>
                        <a14:foregroundMark x1="73357" y1="53321" x2="73357" y2="53321"/>
                        <a14:foregroundMark x1="73357" y1="53321" x2="73357" y2="53321"/>
                        <a14:foregroundMark x1="63893" y1="67536" x2="63893" y2="67536"/>
                        <a14:foregroundMark x1="37893" y1="73750" x2="37893" y2="73750"/>
                        <a14:foregroundMark x1="56607" y1="76357" x2="56607" y2="76357"/>
                        <a14:foregroundMark x1="61107" y1="82571" x2="61107" y2="82571"/>
                        <a14:foregroundMark x1="56393" y1="29464" x2="56393" y2="29464"/>
                        <a14:foregroundMark x1="30357" y1="15500" x2="30357" y2="15500"/>
                        <a14:foregroundMark x1="17464" y1="62357" x2="17464" y2="62357"/>
                        <a14:foregroundMark x1="63893" y1="20857" x2="63893" y2="20857"/>
                        <a14:foregroundMark x1="81321" y1="56571" x2="81321" y2="56571"/>
                        <a14:foregroundMark x1="51214" y1="85821" x2="51214" y2="85821"/>
                        <a14:foregroundMark x1="29071" y1="79143" x2="29071" y2="79143"/>
                        <a14:foregroundMark x1="43679" y1="30107" x2="43679" y2="30107"/>
                        <a14:foregroundMark x1="62607" y1="37429" x2="62607" y2="37429"/>
                        <a14:foregroundMark x1="70357" y1="25821" x2="70357" y2="25821"/>
                        <a14:foregroundMark x1="68214" y1="41714" x2="68214" y2="41714"/>
                        <a14:foregroundMark x1="85643" y1="33107" x2="85643" y2="33107"/>
                        <a14:foregroundMark x1="49714" y1="69464" x2="49714" y2="69464"/>
                        <a14:foregroundMark x1="50571" y1="65821" x2="50571" y2="65821"/>
                        <a14:foregroundMark x1="78964" y1="67107" x2="78964" y2="67107"/>
                        <a14:backgroundMark x1="53679" y1="64214" x2="53679" y2="642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490" y="4660490"/>
            <a:ext cx="2197510" cy="219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25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269</Words>
  <Application>Microsoft Office PowerPoint</Application>
  <PresentationFormat>Widescreen</PresentationFormat>
  <Paragraphs>19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Bradley Hand ITC</vt:lpstr>
      <vt:lpstr>Calibri</vt:lpstr>
      <vt:lpstr>Calibri Light</vt:lpstr>
      <vt:lpstr>Times New Roman</vt:lpstr>
      <vt:lpstr>Office Theme</vt:lpstr>
      <vt:lpstr>Smart City Planner: Analyzing Urban Data for Better Living.</vt:lpstr>
      <vt:lpstr>PROBLEM STATEMENT / DESCRIPTION:</vt:lpstr>
      <vt:lpstr>ABSTRACT 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Sukant R</dc:creator>
  <cp:lastModifiedBy>Sukant R</cp:lastModifiedBy>
  <cp:revision>2</cp:revision>
  <dcterms:created xsi:type="dcterms:W3CDTF">2024-11-25T15:23:27Z</dcterms:created>
  <dcterms:modified xsi:type="dcterms:W3CDTF">2024-11-25T15:30:49Z</dcterms:modified>
</cp:coreProperties>
</file>

<file path=docProps/thumbnail.jpeg>
</file>